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078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086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349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069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149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769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902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068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66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21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99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28437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Un tren en la vía pública con edificios de fondo&#10;&#10;Descripción generada automáticamente">
            <a:extLst>
              <a:ext uri="{FF2B5EF4-FFF2-40B4-BE49-F238E27FC236}">
                <a16:creationId xmlns:a16="http://schemas.microsoft.com/office/drawing/2014/main" id="{92160EE0-A9FB-4589-ABCA-2CE29C266D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3703320" cy="9499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C818ED-8AE7-4F62-A257-F74600663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659" y="455955"/>
            <a:ext cx="3703320" cy="94997"/>
          </a:xfrm>
          <a:prstGeom prst="rect">
            <a:avLst/>
          </a:prstGeom>
          <a:solidFill>
            <a:srgbClr val="81AB94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601201"/>
            <a:ext cx="3702134" cy="5791132"/>
          </a:xfrm>
          <a:prstGeom prst="rect">
            <a:avLst/>
          </a:prstGeom>
          <a:solidFill>
            <a:schemeClr val="tx1">
              <a:alpha val="50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DB4AB29-9860-462E-B579-181B5532A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601201"/>
            <a:ext cx="3702134" cy="5791132"/>
          </a:xfrm>
          <a:prstGeom prst="rect">
            <a:avLst/>
          </a:prstGeom>
          <a:solidFill>
            <a:srgbClr val="81AB94">
              <a:alpha val="40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4408510-EBA8-4329-A1C5-9C2FDD2008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4200" y="1524001"/>
            <a:ext cx="3412067" cy="3478384"/>
          </a:xfrm>
        </p:spPr>
        <p:txBody>
          <a:bodyPr>
            <a:normAutofit/>
          </a:bodyPr>
          <a:lstStyle/>
          <a:p>
            <a:r>
              <a:rPr lang="es-ES" sz="3100">
                <a:solidFill>
                  <a:srgbClr val="FFFFFF"/>
                </a:solidFill>
              </a:rPr>
              <a:t>Segmentación heurística ferrocarril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1BEBD2-7BBC-4F30-A4B5-305434D1C5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4200" y="5145513"/>
            <a:ext cx="3412067" cy="738820"/>
          </a:xfrm>
        </p:spPr>
        <p:txBody>
          <a:bodyPr>
            <a:normAutofit/>
          </a:bodyPr>
          <a:lstStyle/>
          <a:p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153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D9B7C0-9CE8-475B-8FD8-ADF3026C3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Segmentación: cableado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95AAD010-CA42-4725-93F4-2B17E1B0B6A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4402" y="1890876"/>
            <a:ext cx="6070977" cy="4892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977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4E181F-EB4C-409C-9B48-170964CD9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Segmentación: </a:t>
            </a:r>
            <a:r>
              <a:rPr lang="es-ES" dirty="0" err="1"/>
              <a:t>Droppers</a:t>
            </a:r>
            <a:endParaRPr lang="es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E381F763-D4AD-4C25-99FA-0BE995F0902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025" y="2459723"/>
            <a:ext cx="11029950" cy="339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86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8188FC-6D83-4AB3-8880-EF1ED2DCE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Segmentación: señales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6B954449-B366-4C30-AD49-37DBC8AAEBA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6982" y="2341563"/>
            <a:ext cx="8718035" cy="363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967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03EE75-8FBB-4F72-A01A-5401BF0AE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Segmentación: raíles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73C346EB-35CC-40AE-A065-092C52BFB93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2996" y="1890876"/>
            <a:ext cx="9430555" cy="481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349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9F96C5-245E-4619-AAC9-9544FD733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Unión de secciones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965196-3BF8-4410-B3CB-462C008E5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Comparación de una sección con la anterior. Los elementos no presentes en la sección anterior se añaden. Los elementos puntuales (señales, mástiles) presentes en la sección anterior no se añaden.</a:t>
            </a:r>
          </a:p>
          <a:p>
            <a:r>
              <a:rPr lang="es-ES" dirty="0"/>
              <a:t>Los elementos continuos presentes en la sección anterior se añaden como si fuesen el mismo elemento.</a:t>
            </a:r>
          </a:p>
          <a:p>
            <a:r>
              <a:rPr lang="es-ES" dirty="0"/>
              <a:t>Los elementos dependientes de otros (raíles y </a:t>
            </a:r>
            <a:r>
              <a:rPr lang="es-ES" dirty="0" err="1"/>
              <a:t>droppers</a:t>
            </a:r>
            <a:r>
              <a:rPr lang="es-ES" dirty="0"/>
              <a:t> son dependientes de los cables contacto-catenaria) se añaden en función de su cable contacto-catenaria.</a:t>
            </a:r>
          </a:p>
        </p:txBody>
      </p:sp>
    </p:spTree>
    <p:extLst>
      <p:ext uri="{BB962C8B-B14F-4D97-AF65-F5344CB8AC3E}">
        <p14:creationId xmlns:p14="http://schemas.microsoft.com/office/powerpoint/2010/main" val="1961782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8C30AF-5A4D-41F5-8A10-D28BB99D8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Modificado .las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6E350C-CAE3-4AE0-93EB-DBB4FAADC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Classification</a:t>
            </a:r>
            <a:r>
              <a:rPr lang="es-ES" dirty="0"/>
              <a:t>: un número para cada tipo de elemento.</a:t>
            </a:r>
          </a:p>
          <a:p>
            <a:r>
              <a:rPr lang="es-ES" sz="1800" dirty="0" err="1"/>
              <a:t>Point_souce_id</a:t>
            </a:r>
            <a:r>
              <a:rPr lang="es-ES" sz="1800" dirty="0"/>
              <a:t>: un número para cada grupo.</a:t>
            </a:r>
          </a:p>
          <a:p>
            <a:r>
              <a:rPr lang="es-ES" sz="1800" dirty="0" err="1"/>
              <a:t>User_data</a:t>
            </a:r>
            <a:r>
              <a:rPr lang="es-ES" sz="1800" dirty="0"/>
              <a:t>: mismo número para los elementos de una vía.</a:t>
            </a:r>
          </a:p>
          <a:p>
            <a:endParaRPr lang="es-ES" sz="1800" b="0" i="0" u="none" strike="noStrike" baseline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3123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5729A4-6F0F-4423-AD0C-EF27345E6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4CB79E-F775-42E6-994C-D5FA8C17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AB5B94-95EF-4963-859C-1FA406D62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Marcador de contenido 4" descr="Una carretera con nieve&#10;&#10;Descripción generada automáticamente">
            <a:extLst>
              <a:ext uri="{FF2B5EF4-FFF2-40B4-BE49-F238E27FC236}">
                <a16:creationId xmlns:a16="http://schemas.microsoft.com/office/drawing/2014/main" id="{801E251D-709E-4938-8C46-2803E43261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161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5729A4-6F0F-4423-AD0C-EF27345E6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4CB79E-F775-42E6-994C-D5FA8C17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AB5B94-95EF-4963-859C-1FA406D62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Marcador de contenido 4" descr="Un tren en las vias de tren con nieve&#10;&#10;Descripción generada automáticamente con confianza baja">
            <a:extLst>
              <a:ext uri="{FF2B5EF4-FFF2-40B4-BE49-F238E27FC236}">
                <a16:creationId xmlns:a16="http://schemas.microsoft.com/office/drawing/2014/main" id="{0ED1BA88-34FF-41D5-9D47-BDADA0483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67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21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8F37-EA20-4598-8095-FB9E9C839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Entradas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DD8DE8-C857-458E-8819-6D6B5E680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Trayectoria</a:t>
            </a:r>
          </a:p>
          <a:p>
            <a:r>
              <a:rPr lang="es-ES" dirty="0"/>
              <a:t>Nube .las</a:t>
            </a:r>
          </a:p>
        </p:txBody>
      </p:sp>
    </p:spTree>
    <p:extLst>
      <p:ext uri="{BB962C8B-B14F-4D97-AF65-F5344CB8AC3E}">
        <p14:creationId xmlns:p14="http://schemas.microsoft.com/office/powerpoint/2010/main" val="4158721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D283AE-BA37-47CA-943A-03804E416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Pasos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EEEB76-E2D4-4133-B6AC-96B3ADD26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Seccionamiento</a:t>
            </a:r>
          </a:p>
          <a:p>
            <a:r>
              <a:rPr lang="es-ES" dirty="0" err="1"/>
              <a:t>Voxelizado</a:t>
            </a:r>
            <a:endParaRPr lang="es-ES" dirty="0"/>
          </a:p>
          <a:p>
            <a:r>
              <a:rPr lang="es-ES" dirty="0"/>
              <a:t>Segmentación</a:t>
            </a:r>
          </a:p>
          <a:p>
            <a:r>
              <a:rPr lang="es-ES" dirty="0"/>
              <a:t>Unión de secciones</a:t>
            </a:r>
          </a:p>
          <a:p>
            <a:r>
              <a:rPr lang="es-ES" dirty="0"/>
              <a:t>Modificado del .las</a:t>
            </a:r>
          </a:p>
        </p:txBody>
      </p:sp>
    </p:spTree>
    <p:extLst>
      <p:ext uri="{BB962C8B-B14F-4D97-AF65-F5344CB8AC3E}">
        <p14:creationId xmlns:p14="http://schemas.microsoft.com/office/powerpoint/2010/main" val="1428471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87B35F-1531-4B71-9B45-3798F70F7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s-ES" dirty="0"/>
              <a:t>Seccionamiento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A6FDD54-FF0B-4F0C-B237-2B210672A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r>
              <a:rPr lang="es-ES" dirty="0"/>
              <a:t>Largo</a:t>
            </a:r>
          </a:p>
          <a:p>
            <a:r>
              <a:rPr lang="es-ES" dirty="0"/>
              <a:t>Ancho</a:t>
            </a:r>
          </a:p>
          <a:p>
            <a:r>
              <a:rPr lang="es-ES" dirty="0"/>
              <a:t>Curvatura</a:t>
            </a:r>
          </a:p>
          <a:p>
            <a:endParaRPr lang="es-ES" dirty="0"/>
          </a:p>
        </p:txBody>
      </p:sp>
      <p:pic>
        <p:nvPicPr>
          <p:cNvPr id="9" name="Imagen 8" descr="Imagen que contiene nieve, sostener&#10;&#10;Descripción generada automáticamente">
            <a:extLst>
              <a:ext uri="{FF2B5EF4-FFF2-40B4-BE49-F238E27FC236}">
                <a16:creationId xmlns:a16="http://schemas.microsoft.com/office/drawing/2014/main" id="{70C4974F-E4E6-4F11-94C8-04568B26B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161" y="702156"/>
            <a:ext cx="4073542" cy="527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673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63FC0CD-F19B-4D9C-9C47-EB7E9D16E4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3066717-9518-4CA9-8239-72CCA305F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23901"/>
            <a:ext cx="10993549" cy="1428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Voxelizado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70159E-5269-4C18-AA0B-D50513DB3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BE9C8C-98B2-41C2-B47B-9A396CBA2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ECCA3D-5ECA-4A8B-B9D7-CE6DEB72B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Marcador de contenido 4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15CEDAD5-E633-4A7D-903D-B5756EE58F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494" y="2790605"/>
            <a:ext cx="7706389" cy="360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11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DA237A-0DB9-412E-BFF9-40E1118BE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Segmentación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39B1A6-6555-43B4-8DA1-D83F9F674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Suelo</a:t>
            </a:r>
          </a:p>
          <a:p>
            <a:r>
              <a:rPr lang="es-ES" dirty="0"/>
              <a:t>Mástiles</a:t>
            </a:r>
          </a:p>
          <a:p>
            <a:r>
              <a:rPr lang="es-ES" dirty="0"/>
              <a:t>Cableado</a:t>
            </a:r>
          </a:p>
          <a:p>
            <a:r>
              <a:rPr lang="es-ES" dirty="0" err="1"/>
              <a:t>Droppers</a:t>
            </a:r>
            <a:endParaRPr lang="es-ES" dirty="0"/>
          </a:p>
          <a:p>
            <a:r>
              <a:rPr lang="es-ES" dirty="0"/>
              <a:t>Señales</a:t>
            </a:r>
          </a:p>
          <a:p>
            <a:r>
              <a:rPr lang="es-ES" dirty="0"/>
              <a:t>Raíles</a:t>
            </a:r>
          </a:p>
        </p:txBody>
      </p:sp>
    </p:spTree>
    <p:extLst>
      <p:ext uri="{BB962C8B-B14F-4D97-AF65-F5344CB8AC3E}">
        <p14:creationId xmlns:p14="http://schemas.microsoft.com/office/powerpoint/2010/main" val="3034802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5D58D1-7ECD-462B-8C89-7BEA1DAC8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Segmentación: métodos empleados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9085AB-0877-45AB-B497-C21F795DA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Vecindad </a:t>
            </a:r>
          </a:p>
          <a:p>
            <a:r>
              <a:rPr lang="es-ES" dirty="0"/>
              <a:t>PCA aplicado a cada </a:t>
            </a:r>
            <a:r>
              <a:rPr lang="es-ES" dirty="0" err="1"/>
              <a:t>voxel</a:t>
            </a:r>
            <a:r>
              <a:rPr lang="es-ES" dirty="0"/>
              <a:t> a nivel local</a:t>
            </a:r>
          </a:p>
          <a:p>
            <a:r>
              <a:rPr lang="es-ES" dirty="0"/>
              <a:t>Agrupación por vecindad</a:t>
            </a:r>
          </a:p>
          <a:p>
            <a:r>
              <a:rPr lang="es-ES" dirty="0"/>
              <a:t>Agrupación por distancia (DBSCAN)</a:t>
            </a:r>
          </a:p>
          <a:p>
            <a:r>
              <a:rPr lang="es-ES" dirty="0"/>
              <a:t>Algoritmos de agrupación específicos de crecimiento de regiones</a:t>
            </a:r>
          </a:p>
        </p:txBody>
      </p:sp>
    </p:spTree>
    <p:extLst>
      <p:ext uri="{BB962C8B-B14F-4D97-AF65-F5344CB8AC3E}">
        <p14:creationId xmlns:p14="http://schemas.microsoft.com/office/powerpoint/2010/main" val="1372988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4BCE79-2345-4740-8EF1-66820A65A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s-ES" dirty="0"/>
              <a:t>Segmentación: suelo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83F1B3-B4EC-4619-83A6-32FEC361D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A5D08D88-DB5E-4C22-910C-80F9D270E5A5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51076" y="702156"/>
            <a:ext cx="3941712" cy="527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04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869B5B-214C-489D-8EE1-1FF51E076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Segmentación: mástiles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15C8AF88-D711-47A0-B12A-381CD71B99A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3463" y="2006083"/>
            <a:ext cx="7920170" cy="396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70240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LightSeedLeftStep">
      <a:dk1>
        <a:srgbClr val="000000"/>
      </a:dk1>
      <a:lt1>
        <a:srgbClr val="FFFFFF"/>
      </a:lt1>
      <a:dk2>
        <a:srgbClr val="393620"/>
      </a:dk2>
      <a:lt2>
        <a:srgbClr val="E8E2E5"/>
      </a:lt2>
      <a:accent1>
        <a:srgbClr val="81AB94"/>
      </a:accent1>
      <a:accent2>
        <a:srgbClr val="76AD78"/>
      </a:accent2>
      <a:accent3>
        <a:srgbClr val="8FA880"/>
      </a:accent3>
      <a:accent4>
        <a:srgbClr val="9CA671"/>
      </a:accent4>
      <a:accent5>
        <a:srgbClr val="AAA180"/>
      </a:accent5>
      <a:accent6>
        <a:srgbClr val="BA947F"/>
      </a:accent6>
      <a:hlink>
        <a:srgbClr val="AE698F"/>
      </a:hlink>
      <a:folHlink>
        <a:srgbClr val="7F7F7F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198</Words>
  <Application>Microsoft Office PowerPoint</Application>
  <PresentationFormat>Panorámica</PresentationFormat>
  <Paragraphs>42</Paragraphs>
  <Slides>17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Avenir Next LT Pro</vt:lpstr>
      <vt:lpstr>Courier New</vt:lpstr>
      <vt:lpstr>Wingdings 2</vt:lpstr>
      <vt:lpstr>DividendVTI</vt:lpstr>
      <vt:lpstr>Segmentación heurística ferrocarril</vt:lpstr>
      <vt:lpstr>Entradas</vt:lpstr>
      <vt:lpstr>Pasos</vt:lpstr>
      <vt:lpstr>Seccionamiento</vt:lpstr>
      <vt:lpstr>Voxelizado</vt:lpstr>
      <vt:lpstr>Segmentación</vt:lpstr>
      <vt:lpstr>Segmentación: métodos empleados</vt:lpstr>
      <vt:lpstr>Segmentación: suelo</vt:lpstr>
      <vt:lpstr>Segmentación: mástiles</vt:lpstr>
      <vt:lpstr>Segmentación: cableado</vt:lpstr>
      <vt:lpstr>Segmentación: Droppers</vt:lpstr>
      <vt:lpstr>Segmentación: señales</vt:lpstr>
      <vt:lpstr>Segmentación: raíles</vt:lpstr>
      <vt:lpstr>Unión de secciones</vt:lpstr>
      <vt:lpstr>Modificado .las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Segmentación heurística ferrocarril</dc:title>
  <dc:creator>Daniel Lamas Novoa</dc:creator>
  <cp:lastModifiedBy>daniel.lamas.novoa@uvigo.es</cp:lastModifiedBy>
  <cp:revision>5</cp:revision>
  <dcterms:created xsi:type="dcterms:W3CDTF">2021-04-07T06:19:02Z</dcterms:created>
  <dcterms:modified xsi:type="dcterms:W3CDTF">2021-04-07T12:48:50Z</dcterms:modified>
</cp:coreProperties>
</file>

<file path=docProps/thumbnail.jpeg>
</file>